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62" r:id="rId5"/>
    <p:sldId id="263" r:id="rId6"/>
    <p:sldId id="264" r:id="rId7"/>
    <p:sldId id="259" r:id="rId8"/>
    <p:sldId id="260" r:id="rId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80" d="100"/>
          <a:sy n="80" d="100"/>
        </p:scale>
        <p:origin x="58" y="187"/>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6E5F4B-85C0-4B54-94BF-FC80C77F0D09}"/>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1EE63972-E42E-433A-98B3-FFAC3247759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58AEEB5E-5A3F-4B75-A730-E4B9CF996A56}"/>
              </a:ext>
            </a:extLst>
          </p:cNvPr>
          <p:cNvSpPr>
            <a:spLocks noGrp="1"/>
          </p:cNvSpPr>
          <p:nvPr>
            <p:ph type="dt" sz="half" idx="10"/>
          </p:nvPr>
        </p:nvSpPr>
        <p:spPr/>
        <p:txBody>
          <a:bodyPr/>
          <a:lstStyle/>
          <a:p>
            <a:fld id="{5DF67A25-9CB6-498F-9346-275ED88ABF5E}" type="datetimeFigureOut">
              <a:rPr lang="en-US" smtClean="0"/>
              <a:t>3/21/2021</a:t>
            </a:fld>
            <a:endParaRPr lang="en-US"/>
          </a:p>
        </p:txBody>
      </p:sp>
      <p:sp>
        <p:nvSpPr>
          <p:cNvPr id="5" name="Footer Placeholder 4">
            <a:extLst>
              <a:ext uri="{FF2B5EF4-FFF2-40B4-BE49-F238E27FC236}">
                <a16:creationId xmlns:a16="http://schemas.microsoft.com/office/drawing/2014/main" id="{EBC3DBEC-5BD6-4B26-AC6A-B09D330312D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9275FD2-4F28-4583-B097-B3588D7B8FA8}"/>
              </a:ext>
            </a:extLst>
          </p:cNvPr>
          <p:cNvSpPr>
            <a:spLocks noGrp="1"/>
          </p:cNvSpPr>
          <p:nvPr>
            <p:ph type="sldNum" sz="quarter" idx="12"/>
          </p:nvPr>
        </p:nvSpPr>
        <p:spPr/>
        <p:txBody>
          <a:bodyPr/>
          <a:lstStyle/>
          <a:p>
            <a:fld id="{8803EC23-0A09-4C2D-B514-56D19E578DD6}" type="slidenum">
              <a:rPr lang="en-US" smtClean="0"/>
              <a:t>‹#›</a:t>
            </a:fld>
            <a:endParaRPr lang="en-US"/>
          </a:p>
        </p:txBody>
      </p:sp>
    </p:spTree>
    <p:extLst>
      <p:ext uri="{BB962C8B-B14F-4D97-AF65-F5344CB8AC3E}">
        <p14:creationId xmlns:p14="http://schemas.microsoft.com/office/powerpoint/2010/main" val="49242101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3EF7BF-5FBA-4676-835D-67E1549792C4}"/>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34497D25-1F55-4066-8A03-4078D8EEAC3E}"/>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5073250-93C1-4244-8CC8-170697CE3525}"/>
              </a:ext>
            </a:extLst>
          </p:cNvPr>
          <p:cNvSpPr>
            <a:spLocks noGrp="1"/>
          </p:cNvSpPr>
          <p:nvPr>
            <p:ph type="dt" sz="half" idx="10"/>
          </p:nvPr>
        </p:nvSpPr>
        <p:spPr/>
        <p:txBody>
          <a:bodyPr/>
          <a:lstStyle/>
          <a:p>
            <a:fld id="{5DF67A25-9CB6-498F-9346-275ED88ABF5E}" type="datetimeFigureOut">
              <a:rPr lang="en-US" smtClean="0"/>
              <a:t>3/21/2021</a:t>
            </a:fld>
            <a:endParaRPr lang="en-US"/>
          </a:p>
        </p:txBody>
      </p:sp>
      <p:sp>
        <p:nvSpPr>
          <p:cNvPr id="5" name="Footer Placeholder 4">
            <a:extLst>
              <a:ext uri="{FF2B5EF4-FFF2-40B4-BE49-F238E27FC236}">
                <a16:creationId xmlns:a16="http://schemas.microsoft.com/office/drawing/2014/main" id="{73E9D95A-1809-4856-8DA5-2566746CD38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DD9B587-366E-4DA8-A7EB-D27CD18C3996}"/>
              </a:ext>
            </a:extLst>
          </p:cNvPr>
          <p:cNvSpPr>
            <a:spLocks noGrp="1"/>
          </p:cNvSpPr>
          <p:nvPr>
            <p:ph type="sldNum" sz="quarter" idx="12"/>
          </p:nvPr>
        </p:nvSpPr>
        <p:spPr/>
        <p:txBody>
          <a:bodyPr/>
          <a:lstStyle/>
          <a:p>
            <a:fld id="{8803EC23-0A09-4C2D-B514-56D19E578DD6}" type="slidenum">
              <a:rPr lang="en-US" smtClean="0"/>
              <a:t>‹#›</a:t>
            </a:fld>
            <a:endParaRPr lang="en-US"/>
          </a:p>
        </p:txBody>
      </p:sp>
    </p:spTree>
    <p:extLst>
      <p:ext uri="{BB962C8B-B14F-4D97-AF65-F5344CB8AC3E}">
        <p14:creationId xmlns:p14="http://schemas.microsoft.com/office/powerpoint/2010/main" val="106750921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127D26BE-66C1-4434-B9BD-051526586ED7}"/>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DA58C96F-DFC0-4140-87FB-B101DDA125CC}"/>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8A55570-92BA-4D80-8F30-87D601A5B4A2}"/>
              </a:ext>
            </a:extLst>
          </p:cNvPr>
          <p:cNvSpPr>
            <a:spLocks noGrp="1"/>
          </p:cNvSpPr>
          <p:nvPr>
            <p:ph type="dt" sz="half" idx="10"/>
          </p:nvPr>
        </p:nvSpPr>
        <p:spPr/>
        <p:txBody>
          <a:bodyPr/>
          <a:lstStyle/>
          <a:p>
            <a:fld id="{5DF67A25-9CB6-498F-9346-275ED88ABF5E}" type="datetimeFigureOut">
              <a:rPr lang="en-US" smtClean="0"/>
              <a:t>3/21/2021</a:t>
            </a:fld>
            <a:endParaRPr lang="en-US"/>
          </a:p>
        </p:txBody>
      </p:sp>
      <p:sp>
        <p:nvSpPr>
          <p:cNvPr id="5" name="Footer Placeholder 4">
            <a:extLst>
              <a:ext uri="{FF2B5EF4-FFF2-40B4-BE49-F238E27FC236}">
                <a16:creationId xmlns:a16="http://schemas.microsoft.com/office/drawing/2014/main" id="{D718781F-A803-41EE-9A21-6657508D4CD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5A184A9-9E1C-44C6-97B8-C4DCA3D26B2A}"/>
              </a:ext>
            </a:extLst>
          </p:cNvPr>
          <p:cNvSpPr>
            <a:spLocks noGrp="1"/>
          </p:cNvSpPr>
          <p:nvPr>
            <p:ph type="sldNum" sz="quarter" idx="12"/>
          </p:nvPr>
        </p:nvSpPr>
        <p:spPr/>
        <p:txBody>
          <a:bodyPr/>
          <a:lstStyle/>
          <a:p>
            <a:fld id="{8803EC23-0A09-4C2D-B514-56D19E578DD6}" type="slidenum">
              <a:rPr lang="en-US" smtClean="0"/>
              <a:t>‹#›</a:t>
            </a:fld>
            <a:endParaRPr lang="en-US"/>
          </a:p>
        </p:txBody>
      </p:sp>
    </p:spTree>
    <p:extLst>
      <p:ext uri="{BB962C8B-B14F-4D97-AF65-F5344CB8AC3E}">
        <p14:creationId xmlns:p14="http://schemas.microsoft.com/office/powerpoint/2010/main" val="3249779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C29C7B-F621-4B7C-B32E-DF376483234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85B22EE-C92E-417C-BBF4-F83BC1E68FCA}"/>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A9C320A-E55C-4F5B-81DC-B1A0F11E1F3E}"/>
              </a:ext>
            </a:extLst>
          </p:cNvPr>
          <p:cNvSpPr>
            <a:spLocks noGrp="1"/>
          </p:cNvSpPr>
          <p:nvPr>
            <p:ph type="dt" sz="half" idx="10"/>
          </p:nvPr>
        </p:nvSpPr>
        <p:spPr/>
        <p:txBody>
          <a:bodyPr/>
          <a:lstStyle/>
          <a:p>
            <a:fld id="{5DF67A25-9CB6-498F-9346-275ED88ABF5E}" type="datetimeFigureOut">
              <a:rPr lang="en-US" smtClean="0"/>
              <a:t>3/21/2021</a:t>
            </a:fld>
            <a:endParaRPr lang="en-US"/>
          </a:p>
        </p:txBody>
      </p:sp>
      <p:sp>
        <p:nvSpPr>
          <p:cNvPr id="5" name="Footer Placeholder 4">
            <a:extLst>
              <a:ext uri="{FF2B5EF4-FFF2-40B4-BE49-F238E27FC236}">
                <a16:creationId xmlns:a16="http://schemas.microsoft.com/office/drawing/2014/main" id="{D6E6316C-AB42-46F4-8C14-C86490A2F9C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6C24010-F0F7-42F0-8FD0-BCF4E1A88A8A}"/>
              </a:ext>
            </a:extLst>
          </p:cNvPr>
          <p:cNvSpPr>
            <a:spLocks noGrp="1"/>
          </p:cNvSpPr>
          <p:nvPr>
            <p:ph type="sldNum" sz="quarter" idx="12"/>
          </p:nvPr>
        </p:nvSpPr>
        <p:spPr/>
        <p:txBody>
          <a:bodyPr/>
          <a:lstStyle/>
          <a:p>
            <a:fld id="{8803EC23-0A09-4C2D-B514-56D19E578DD6}" type="slidenum">
              <a:rPr lang="en-US" smtClean="0"/>
              <a:t>‹#›</a:t>
            </a:fld>
            <a:endParaRPr lang="en-US"/>
          </a:p>
        </p:txBody>
      </p:sp>
    </p:spTree>
    <p:extLst>
      <p:ext uri="{BB962C8B-B14F-4D97-AF65-F5344CB8AC3E}">
        <p14:creationId xmlns:p14="http://schemas.microsoft.com/office/powerpoint/2010/main" val="258129384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940B3B-AC9F-46F3-94A7-AF291854F9EB}"/>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7A516C75-E8B6-4384-94AB-EF6B0E7D3E33}"/>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DBD06316-5F5B-4322-B63C-E76E5EB12752}"/>
              </a:ext>
            </a:extLst>
          </p:cNvPr>
          <p:cNvSpPr>
            <a:spLocks noGrp="1"/>
          </p:cNvSpPr>
          <p:nvPr>
            <p:ph type="dt" sz="half" idx="10"/>
          </p:nvPr>
        </p:nvSpPr>
        <p:spPr/>
        <p:txBody>
          <a:bodyPr/>
          <a:lstStyle/>
          <a:p>
            <a:fld id="{5DF67A25-9CB6-498F-9346-275ED88ABF5E}" type="datetimeFigureOut">
              <a:rPr lang="en-US" smtClean="0"/>
              <a:t>3/21/2021</a:t>
            </a:fld>
            <a:endParaRPr lang="en-US"/>
          </a:p>
        </p:txBody>
      </p:sp>
      <p:sp>
        <p:nvSpPr>
          <p:cNvPr id="5" name="Footer Placeholder 4">
            <a:extLst>
              <a:ext uri="{FF2B5EF4-FFF2-40B4-BE49-F238E27FC236}">
                <a16:creationId xmlns:a16="http://schemas.microsoft.com/office/drawing/2014/main" id="{10903681-9B74-443C-A960-2F715D5AED5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F6E1A5B-8BBE-4E15-AB7F-D91ADCB30733}"/>
              </a:ext>
            </a:extLst>
          </p:cNvPr>
          <p:cNvSpPr>
            <a:spLocks noGrp="1"/>
          </p:cNvSpPr>
          <p:nvPr>
            <p:ph type="sldNum" sz="quarter" idx="12"/>
          </p:nvPr>
        </p:nvSpPr>
        <p:spPr/>
        <p:txBody>
          <a:bodyPr/>
          <a:lstStyle/>
          <a:p>
            <a:fld id="{8803EC23-0A09-4C2D-B514-56D19E578DD6}" type="slidenum">
              <a:rPr lang="en-US" smtClean="0"/>
              <a:t>‹#›</a:t>
            </a:fld>
            <a:endParaRPr lang="en-US"/>
          </a:p>
        </p:txBody>
      </p:sp>
    </p:spTree>
    <p:extLst>
      <p:ext uri="{BB962C8B-B14F-4D97-AF65-F5344CB8AC3E}">
        <p14:creationId xmlns:p14="http://schemas.microsoft.com/office/powerpoint/2010/main" val="34149427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1207E1-B972-4503-AD23-FDD91575C956}"/>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27592DD-38E6-4C2D-A1CF-0A967FB5F172}"/>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74B33B96-4657-4B64-93D1-356E1B011F93}"/>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0A259CF7-6851-48CC-A4FC-B8A829273E19}"/>
              </a:ext>
            </a:extLst>
          </p:cNvPr>
          <p:cNvSpPr>
            <a:spLocks noGrp="1"/>
          </p:cNvSpPr>
          <p:nvPr>
            <p:ph type="dt" sz="half" idx="10"/>
          </p:nvPr>
        </p:nvSpPr>
        <p:spPr/>
        <p:txBody>
          <a:bodyPr/>
          <a:lstStyle/>
          <a:p>
            <a:fld id="{5DF67A25-9CB6-498F-9346-275ED88ABF5E}" type="datetimeFigureOut">
              <a:rPr lang="en-US" smtClean="0"/>
              <a:t>3/21/2021</a:t>
            </a:fld>
            <a:endParaRPr lang="en-US"/>
          </a:p>
        </p:txBody>
      </p:sp>
      <p:sp>
        <p:nvSpPr>
          <p:cNvPr id="6" name="Footer Placeholder 5">
            <a:extLst>
              <a:ext uri="{FF2B5EF4-FFF2-40B4-BE49-F238E27FC236}">
                <a16:creationId xmlns:a16="http://schemas.microsoft.com/office/drawing/2014/main" id="{2503A44E-EEB7-4EE0-9F62-7A3FA54C8E1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3765744-26FF-45E6-93FA-92719203B370}"/>
              </a:ext>
            </a:extLst>
          </p:cNvPr>
          <p:cNvSpPr>
            <a:spLocks noGrp="1"/>
          </p:cNvSpPr>
          <p:nvPr>
            <p:ph type="sldNum" sz="quarter" idx="12"/>
          </p:nvPr>
        </p:nvSpPr>
        <p:spPr/>
        <p:txBody>
          <a:bodyPr/>
          <a:lstStyle/>
          <a:p>
            <a:fld id="{8803EC23-0A09-4C2D-B514-56D19E578DD6}" type="slidenum">
              <a:rPr lang="en-US" smtClean="0"/>
              <a:t>‹#›</a:t>
            </a:fld>
            <a:endParaRPr lang="en-US"/>
          </a:p>
        </p:txBody>
      </p:sp>
    </p:spTree>
    <p:extLst>
      <p:ext uri="{BB962C8B-B14F-4D97-AF65-F5344CB8AC3E}">
        <p14:creationId xmlns:p14="http://schemas.microsoft.com/office/powerpoint/2010/main" val="311899699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13301E-4777-402D-95F3-28115D5223DD}"/>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2A06472E-B340-47A3-A8C1-43F7D5CF2D9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B61F2B3E-11E4-45E4-94B4-424EA105945B}"/>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C57ED5A4-D08A-40F0-870F-4FD0225C0AE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D456B8DA-B36D-459A-AA49-604BFA25C031}"/>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4AEB6598-7DDB-4A51-A30E-FFB2CA4D7C59}"/>
              </a:ext>
            </a:extLst>
          </p:cNvPr>
          <p:cNvSpPr>
            <a:spLocks noGrp="1"/>
          </p:cNvSpPr>
          <p:nvPr>
            <p:ph type="dt" sz="half" idx="10"/>
          </p:nvPr>
        </p:nvSpPr>
        <p:spPr/>
        <p:txBody>
          <a:bodyPr/>
          <a:lstStyle/>
          <a:p>
            <a:fld id="{5DF67A25-9CB6-498F-9346-275ED88ABF5E}" type="datetimeFigureOut">
              <a:rPr lang="en-US" smtClean="0"/>
              <a:t>3/21/2021</a:t>
            </a:fld>
            <a:endParaRPr lang="en-US"/>
          </a:p>
        </p:txBody>
      </p:sp>
      <p:sp>
        <p:nvSpPr>
          <p:cNvPr id="8" name="Footer Placeholder 7">
            <a:extLst>
              <a:ext uri="{FF2B5EF4-FFF2-40B4-BE49-F238E27FC236}">
                <a16:creationId xmlns:a16="http://schemas.microsoft.com/office/drawing/2014/main" id="{2632C97B-95DF-4634-BC09-F1DFA0641252}"/>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A2970DE2-7FDC-4CE1-96EB-C9A45C720861}"/>
              </a:ext>
            </a:extLst>
          </p:cNvPr>
          <p:cNvSpPr>
            <a:spLocks noGrp="1"/>
          </p:cNvSpPr>
          <p:nvPr>
            <p:ph type="sldNum" sz="quarter" idx="12"/>
          </p:nvPr>
        </p:nvSpPr>
        <p:spPr/>
        <p:txBody>
          <a:bodyPr/>
          <a:lstStyle/>
          <a:p>
            <a:fld id="{8803EC23-0A09-4C2D-B514-56D19E578DD6}" type="slidenum">
              <a:rPr lang="en-US" smtClean="0"/>
              <a:t>‹#›</a:t>
            </a:fld>
            <a:endParaRPr lang="en-US"/>
          </a:p>
        </p:txBody>
      </p:sp>
    </p:spTree>
    <p:extLst>
      <p:ext uri="{BB962C8B-B14F-4D97-AF65-F5344CB8AC3E}">
        <p14:creationId xmlns:p14="http://schemas.microsoft.com/office/powerpoint/2010/main" val="250159205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8BD6A8-B333-4D2D-AAA4-205B114D5F0C}"/>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D52E9478-8C7E-4E41-B915-885F28156D85}"/>
              </a:ext>
            </a:extLst>
          </p:cNvPr>
          <p:cNvSpPr>
            <a:spLocks noGrp="1"/>
          </p:cNvSpPr>
          <p:nvPr>
            <p:ph type="dt" sz="half" idx="10"/>
          </p:nvPr>
        </p:nvSpPr>
        <p:spPr/>
        <p:txBody>
          <a:bodyPr/>
          <a:lstStyle/>
          <a:p>
            <a:fld id="{5DF67A25-9CB6-498F-9346-275ED88ABF5E}" type="datetimeFigureOut">
              <a:rPr lang="en-US" smtClean="0"/>
              <a:t>3/21/2021</a:t>
            </a:fld>
            <a:endParaRPr lang="en-US"/>
          </a:p>
        </p:txBody>
      </p:sp>
      <p:sp>
        <p:nvSpPr>
          <p:cNvPr id="4" name="Footer Placeholder 3">
            <a:extLst>
              <a:ext uri="{FF2B5EF4-FFF2-40B4-BE49-F238E27FC236}">
                <a16:creationId xmlns:a16="http://schemas.microsoft.com/office/drawing/2014/main" id="{DAB24E1E-8801-4C7C-9C14-DAEE649CE691}"/>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A6D3A70C-A8A3-4082-BCC6-DFFFE348D892}"/>
              </a:ext>
            </a:extLst>
          </p:cNvPr>
          <p:cNvSpPr>
            <a:spLocks noGrp="1"/>
          </p:cNvSpPr>
          <p:nvPr>
            <p:ph type="sldNum" sz="quarter" idx="12"/>
          </p:nvPr>
        </p:nvSpPr>
        <p:spPr/>
        <p:txBody>
          <a:bodyPr/>
          <a:lstStyle/>
          <a:p>
            <a:fld id="{8803EC23-0A09-4C2D-B514-56D19E578DD6}" type="slidenum">
              <a:rPr lang="en-US" smtClean="0"/>
              <a:t>‹#›</a:t>
            </a:fld>
            <a:endParaRPr lang="en-US"/>
          </a:p>
        </p:txBody>
      </p:sp>
    </p:spTree>
    <p:extLst>
      <p:ext uri="{BB962C8B-B14F-4D97-AF65-F5344CB8AC3E}">
        <p14:creationId xmlns:p14="http://schemas.microsoft.com/office/powerpoint/2010/main" val="417554098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5B4C91F-9C95-4832-A325-2E6BC748316A}"/>
              </a:ext>
            </a:extLst>
          </p:cNvPr>
          <p:cNvSpPr>
            <a:spLocks noGrp="1"/>
          </p:cNvSpPr>
          <p:nvPr>
            <p:ph type="dt" sz="half" idx="10"/>
          </p:nvPr>
        </p:nvSpPr>
        <p:spPr/>
        <p:txBody>
          <a:bodyPr/>
          <a:lstStyle/>
          <a:p>
            <a:fld id="{5DF67A25-9CB6-498F-9346-275ED88ABF5E}" type="datetimeFigureOut">
              <a:rPr lang="en-US" smtClean="0"/>
              <a:t>3/21/2021</a:t>
            </a:fld>
            <a:endParaRPr lang="en-US"/>
          </a:p>
        </p:txBody>
      </p:sp>
      <p:sp>
        <p:nvSpPr>
          <p:cNvPr id="3" name="Footer Placeholder 2">
            <a:extLst>
              <a:ext uri="{FF2B5EF4-FFF2-40B4-BE49-F238E27FC236}">
                <a16:creationId xmlns:a16="http://schemas.microsoft.com/office/drawing/2014/main" id="{CED78D5A-6397-4C09-80E5-7E830EC647C7}"/>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DF73BFE7-C6DD-47A8-95C2-A5DF83DF1FF8}"/>
              </a:ext>
            </a:extLst>
          </p:cNvPr>
          <p:cNvSpPr>
            <a:spLocks noGrp="1"/>
          </p:cNvSpPr>
          <p:nvPr>
            <p:ph type="sldNum" sz="quarter" idx="12"/>
          </p:nvPr>
        </p:nvSpPr>
        <p:spPr/>
        <p:txBody>
          <a:bodyPr/>
          <a:lstStyle/>
          <a:p>
            <a:fld id="{8803EC23-0A09-4C2D-B514-56D19E578DD6}" type="slidenum">
              <a:rPr lang="en-US" smtClean="0"/>
              <a:t>‹#›</a:t>
            </a:fld>
            <a:endParaRPr lang="en-US"/>
          </a:p>
        </p:txBody>
      </p:sp>
    </p:spTree>
    <p:extLst>
      <p:ext uri="{BB962C8B-B14F-4D97-AF65-F5344CB8AC3E}">
        <p14:creationId xmlns:p14="http://schemas.microsoft.com/office/powerpoint/2010/main" val="42739041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7794B4-F4F1-4E86-B7AE-6178E820E96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B873ABAE-F4D0-4E28-80B2-6DA01459D53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3FDD633B-3270-40C8-8FF1-76C329C445E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5AAA7D4-9316-4C0A-B522-FA1F4DE3D205}"/>
              </a:ext>
            </a:extLst>
          </p:cNvPr>
          <p:cNvSpPr>
            <a:spLocks noGrp="1"/>
          </p:cNvSpPr>
          <p:nvPr>
            <p:ph type="dt" sz="half" idx="10"/>
          </p:nvPr>
        </p:nvSpPr>
        <p:spPr/>
        <p:txBody>
          <a:bodyPr/>
          <a:lstStyle/>
          <a:p>
            <a:fld id="{5DF67A25-9CB6-498F-9346-275ED88ABF5E}" type="datetimeFigureOut">
              <a:rPr lang="en-US" smtClean="0"/>
              <a:t>3/21/2021</a:t>
            </a:fld>
            <a:endParaRPr lang="en-US"/>
          </a:p>
        </p:txBody>
      </p:sp>
      <p:sp>
        <p:nvSpPr>
          <p:cNvPr id="6" name="Footer Placeholder 5">
            <a:extLst>
              <a:ext uri="{FF2B5EF4-FFF2-40B4-BE49-F238E27FC236}">
                <a16:creationId xmlns:a16="http://schemas.microsoft.com/office/drawing/2014/main" id="{FEFE9688-B670-4B97-BAE3-1270FB0CCA5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AC25337-58D5-42A5-B734-A96B43A0FC33}"/>
              </a:ext>
            </a:extLst>
          </p:cNvPr>
          <p:cNvSpPr>
            <a:spLocks noGrp="1"/>
          </p:cNvSpPr>
          <p:nvPr>
            <p:ph type="sldNum" sz="quarter" idx="12"/>
          </p:nvPr>
        </p:nvSpPr>
        <p:spPr/>
        <p:txBody>
          <a:bodyPr/>
          <a:lstStyle/>
          <a:p>
            <a:fld id="{8803EC23-0A09-4C2D-B514-56D19E578DD6}" type="slidenum">
              <a:rPr lang="en-US" smtClean="0"/>
              <a:t>‹#›</a:t>
            </a:fld>
            <a:endParaRPr lang="en-US"/>
          </a:p>
        </p:txBody>
      </p:sp>
    </p:spTree>
    <p:extLst>
      <p:ext uri="{BB962C8B-B14F-4D97-AF65-F5344CB8AC3E}">
        <p14:creationId xmlns:p14="http://schemas.microsoft.com/office/powerpoint/2010/main" val="150190157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4F7039-F813-422D-9C02-B30678E11E6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45D15A1C-3EE7-4B60-8C85-529A0ABC3F9C}"/>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BEA0B645-3D58-46DF-B7DF-81EB7AB7015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54FD106-C6E5-4310-A89D-4FBEA8F89ED0}"/>
              </a:ext>
            </a:extLst>
          </p:cNvPr>
          <p:cNvSpPr>
            <a:spLocks noGrp="1"/>
          </p:cNvSpPr>
          <p:nvPr>
            <p:ph type="dt" sz="half" idx="10"/>
          </p:nvPr>
        </p:nvSpPr>
        <p:spPr/>
        <p:txBody>
          <a:bodyPr/>
          <a:lstStyle/>
          <a:p>
            <a:fld id="{5DF67A25-9CB6-498F-9346-275ED88ABF5E}" type="datetimeFigureOut">
              <a:rPr lang="en-US" smtClean="0"/>
              <a:t>3/21/2021</a:t>
            </a:fld>
            <a:endParaRPr lang="en-US"/>
          </a:p>
        </p:txBody>
      </p:sp>
      <p:sp>
        <p:nvSpPr>
          <p:cNvPr id="6" name="Footer Placeholder 5">
            <a:extLst>
              <a:ext uri="{FF2B5EF4-FFF2-40B4-BE49-F238E27FC236}">
                <a16:creationId xmlns:a16="http://schemas.microsoft.com/office/drawing/2014/main" id="{53C8B41D-0999-47C9-8077-90904430546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6E28187-88FA-40B3-8CAC-D5726130A92E}"/>
              </a:ext>
            </a:extLst>
          </p:cNvPr>
          <p:cNvSpPr>
            <a:spLocks noGrp="1"/>
          </p:cNvSpPr>
          <p:nvPr>
            <p:ph type="sldNum" sz="quarter" idx="12"/>
          </p:nvPr>
        </p:nvSpPr>
        <p:spPr/>
        <p:txBody>
          <a:bodyPr/>
          <a:lstStyle/>
          <a:p>
            <a:fld id="{8803EC23-0A09-4C2D-B514-56D19E578DD6}" type="slidenum">
              <a:rPr lang="en-US" smtClean="0"/>
              <a:t>‹#›</a:t>
            </a:fld>
            <a:endParaRPr lang="en-US"/>
          </a:p>
        </p:txBody>
      </p:sp>
    </p:spTree>
    <p:extLst>
      <p:ext uri="{BB962C8B-B14F-4D97-AF65-F5344CB8AC3E}">
        <p14:creationId xmlns:p14="http://schemas.microsoft.com/office/powerpoint/2010/main" val="28716602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E24F431-1E16-4F07-96F0-B8156692A56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8BDF75CD-E500-4B0D-8225-19D17538951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71073DC-DCC2-497F-96B1-9807DDF1435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DF67A25-9CB6-498F-9346-275ED88ABF5E}" type="datetimeFigureOut">
              <a:rPr lang="en-US" smtClean="0"/>
              <a:t>3/21/2021</a:t>
            </a:fld>
            <a:endParaRPr lang="en-US"/>
          </a:p>
        </p:txBody>
      </p:sp>
      <p:sp>
        <p:nvSpPr>
          <p:cNvPr id="5" name="Footer Placeholder 4">
            <a:extLst>
              <a:ext uri="{FF2B5EF4-FFF2-40B4-BE49-F238E27FC236}">
                <a16:creationId xmlns:a16="http://schemas.microsoft.com/office/drawing/2014/main" id="{92DAFE53-DA29-447B-A8DB-51F49DC8516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B0C30D84-E15A-43B5-BE60-EBF446176EF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803EC23-0A09-4C2D-B514-56D19E578DD6}" type="slidenum">
              <a:rPr lang="en-US" smtClean="0"/>
              <a:t>‹#›</a:t>
            </a:fld>
            <a:endParaRPr lang="en-US"/>
          </a:p>
        </p:txBody>
      </p:sp>
    </p:spTree>
    <p:extLst>
      <p:ext uri="{BB962C8B-B14F-4D97-AF65-F5344CB8AC3E}">
        <p14:creationId xmlns:p14="http://schemas.microsoft.com/office/powerpoint/2010/main" val="81920644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444B7DF-6E7E-46FB-8A27-CC611F306AC9}"/>
              </a:ext>
            </a:extLst>
          </p:cNvPr>
          <p:cNvPicPr>
            <a:picLocks noChangeAspect="1"/>
          </p:cNvPicPr>
          <p:nvPr/>
        </p:nvPicPr>
        <p:blipFill>
          <a:blip r:embed="rId2"/>
          <a:stretch>
            <a:fillRect/>
          </a:stretch>
        </p:blipFill>
        <p:spPr>
          <a:xfrm>
            <a:off x="66675" y="1944886"/>
            <a:ext cx="8734425" cy="4913114"/>
          </a:xfrm>
          <a:prstGeom prst="rect">
            <a:avLst/>
          </a:prstGeom>
        </p:spPr>
      </p:pic>
      <p:sp>
        <p:nvSpPr>
          <p:cNvPr id="6" name="TextBox 5">
            <a:extLst>
              <a:ext uri="{FF2B5EF4-FFF2-40B4-BE49-F238E27FC236}">
                <a16:creationId xmlns:a16="http://schemas.microsoft.com/office/drawing/2014/main" id="{29D34B38-1C54-4F71-A015-8E594150EF22}"/>
              </a:ext>
            </a:extLst>
          </p:cNvPr>
          <p:cNvSpPr txBox="1"/>
          <p:nvPr/>
        </p:nvSpPr>
        <p:spPr>
          <a:xfrm>
            <a:off x="66675" y="990600"/>
            <a:ext cx="3801746" cy="369332"/>
          </a:xfrm>
          <a:prstGeom prst="rect">
            <a:avLst/>
          </a:prstGeom>
          <a:noFill/>
        </p:spPr>
        <p:txBody>
          <a:bodyPr wrap="none" rtlCol="0">
            <a:spAutoFit/>
          </a:bodyPr>
          <a:lstStyle/>
          <a:p>
            <a:r>
              <a:rPr lang="en-US" dirty="0"/>
              <a:t>Open the file you read from your truck</a:t>
            </a:r>
          </a:p>
        </p:txBody>
      </p:sp>
      <p:cxnSp>
        <p:nvCxnSpPr>
          <p:cNvPr id="8" name="Straight Arrow Connector 7">
            <a:extLst>
              <a:ext uri="{FF2B5EF4-FFF2-40B4-BE49-F238E27FC236}">
                <a16:creationId xmlns:a16="http://schemas.microsoft.com/office/drawing/2014/main" id="{3950E864-195B-494B-A3E3-B6662840EBE6}"/>
              </a:ext>
            </a:extLst>
          </p:cNvPr>
          <p:cNvCxnSpPr/>
          <p:nvPr/>
        </p:nvCxnSpPr>
        <p:spPr>
          <a:xfrm flipH="1">
            <a:off x="152400" y="1352550"/>
            <a:ext cx="981075" cy="91440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9" name="Straight Arrow Connector 8">
            <a:extLst>
              <a:ext uri="{FF2B5EF4-FFF2-40B4-BE49-F238E27FC236}">
                <a16:creationId xmlns:a16="http://schemas.microsoft.com/office/drawing/2014/main" id="{DF3CE7DD-A9B6-4BDF-BAF7-08401E0E85D1}"/>
              </a:ext>
            </a:extLst>
          </p:cNvPr>
          <p:cNvCxnSpPr>
            <a:cxnSpLocks/>
          </p:cNvCxnSpPr>
          <p:nvPr/>
        </p:nvCxnSpPr>
        <p:spPr>
          <a:xfrm>
            <a:off x="1133475" y="1359932"/>
            <a:ext cx="357974" cy="185378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4610711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3BB7F37A-8468-4C75-A83B-F4293B28BF33}"/>
              </a:ext>
            </a:extLst>
          </p:cNvPr>
          <p:cNvPicPr>
            <a:picLocks noChangeAspect="1"/>
          </p:cNvPicPr>
          <p:nvPr/>
        </p:nvPicPr>
        <p:blipFill>
          <a:blip r:embed="rId2"/>
          <a:stretch>
            <a:fillRect/>
          </a:stretch>
        </p:blipFill>
        <p:spPr>
          <a:xfrm>
            <a:off x="0" y="1666280"/>
            <a:ext cx="9229725" cy="5191720"/>
          </a:xfrm>
          <a:prstGeom prst="rect">
            <a:avLst/>
          </a:prstGeom>
        </p:spPr>
      </p:pic>
      <p:sp>
        <p:nvSpPr>
          <p:cNvPr id="5" name="TextBox 4">
            <a:extLst>
              <a:ext uri="{FF2B5EF4-FFF2-40B4-BE49-F238E27FC236}">
                <a16:creationId xmlns:a16="http://schemas.microsoft.com/office/drawing/2014/main" id="{444BEC82-378A-4990-BB52-E428E79E7E16}"/>
              </a:ext>
            </a:extLst>
          </p:cNvPr>
          <p:cNvSpPr txBox="1"/>
          <p:nvPr/>
        </p:nvSpPr>
        <p:spPr>
          <a:xfrm>
            <a:off x="160723" y="260134"/>
            <a:ext cx="6243761" cy="369332"/>
          </a:xfrm>
          <a:prstGeom prst="rect">
            <a:avLst/>
          </a:prstGeom>
          <a:noFill/>
        </p:spPr>
        <p:txBody>
          <a:bodyPr wrap="none" rtlCol="0">
            <a:spAutoFit/>
          </a:bodyPr>
          <a:lstStyle/>
          <a:p>
            <a:r>
              <a:rPr lang="en-US" dirty="0"/>
              <a:t>Then you need to open the file I sent you in the compare section</a:t>
            </a:r>
          </a:p>
        </p:txBody>
      </p:sp>
      <p:cxnSp>
        <p:nvCxnSpPr>
          <p:cNvPr id="7" name="Straight Arrow Connector 6">
            <a:extLst>
              <a:ext uri="{FF2B5EF4-FFF2-40B4-BE49-F238E27FC236}">
                <a16:creationId xmlns:a16="http://schemas.microsoft.com/office/drawing/2014/main" id="{4E5A513E-DA77-4F32-96C7-E0A4CEA2AD80}"/>
              </a:ext>
            </a:extLst>
          </p:cNvPr>
          <p:cNvCxnSpPr/>
          <p:nvPr/>
        </p:nvCxnSpPr>
        <p:spPr>
          <a:xfrm flipH="1">
            <a:off x="1340528" y="621437"/>
            <a:ext cx="861134" cy="139379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9" name="Straight Arrow Connector 8">
            <a:extLst>
              <a:ext uri="{FF2B5EF4-FFF2-40B4-BE49-F238E27FC236}">
                <a16:creationId xmlns:a16="http://schemas.microsoft.com/office/drawing/2014/main" id="{B736A821-C48F-43DE-B3CF-4BC061DB162E}"/>
              </a:ext>
            </a:extLst>
          </p:cNvPr>
          <p:cNvCxnSpPr/>
          <p:nvPr/>
        </p:nvCxnSpPr>
        <p:spPr>
          <a:xfrm flipH="1">
            <a:off x="1771095" y="629466"/>
            <a:ext cx="430567" cy="251322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0919577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1EA6921B-9DB3-48D5-97FD-D4F2412A3F2C}"/>
              </a:ext>
            </a:extLst>
          </p:cNvPr>
          <p:cNvPicPr>
            <a:picLocks noChangeAspect="1"/>
          </p:cNvPicPr>
          <p:nvPr/>
        </p:nvPicPr>
        <p:blipFill>
          <a:blip r:embed="rId2"/>
          <a:stretch>
            <a:fillRect/>
          </a:stretch>
        </p:blipFill>
        <p:spPr>
          <a:xfrm>
            <a:off x="0" y="1209675"/>
            <a:ext cx="10041467" cy="5648325"/>
          </a:xfrm>
          <a:prstGeom prst="rect">
            <a:avLst/>
          </a:prstGeom>
        </p:spPr>
      </p:pic>
      <p:sp>
        <p:nvSpPr>
          <p:cNvPr id="5" name="TextBox 4">
            <a:extLst>
              <a:ext uri="{FF2B5EF4-FFF2-40B4-BE49-F238E27FC236}">
                <a16:creationId xmlns:a16="http://schemas.microsoft.com/office/drawing/2014/main" id="{4900BFB7-654C-4D6B-AC93-95B68833303E}"/>
              </a:ext>
            </a:extLst>
          </p:cNvPr>
          <p:cNvSpPr txBox="1"/>
          <p:nvPr/>
        </p:nvSpPr>
        <p:spPr>
          <a:xfrm>
            <a:off x="447675" y="304800"/>
            <a:ext cx="11172825" cy="646331"/>
          </a:xfrm>
          <a:prstGeom prst="rect">
            <a:avLst/>
          </a:prstGeom>
          <a:noFill/>
        </p:spPr>
        <p:txBody>
          <a:bodyPr wrap="square" rtlCol="0">
            <a:spAutoFit/>
          </a:bodyPr>
          <a:lstStyle/>
          <a:p>
            <a:r>
              <a:rPr lang="en-US" dirty="0"/>
              <a:t>Once both files are open hit ctrl button and the 5 button on your keyboard. The comparison log window will appear. Once it is up right click engine and select Copy over All differences. </a:t>
            </a:r>
          </a:p>
        </p:txBody>
      </p:sp>
      <p:cxnSp>
        <p:nvCxnSpPr>
          <p:cNvPr id="7" name="Straight Arrow Connector 6">
            <a:extLst>
              <a:ext uri="{FF2B5EF4-FFF2-40B4-BE49-F238E27FC236}">
                <a16:creationId xmlns:a16="http://schemas.microsoft.com/office/drawing/2014/main" id="{0B7482BB-18A7-4937-A534-47FEE305177D}"/>
              </a:ext>
            </a:extLst>
          </p:cNvPr>
          <p:cNvCxnSpPr/>
          <p:nvPr/>
        </p:nvCxnSpPr>
        <p:spPr>
          <a:xfrm>
            <a:off x="990600" y="914400"/>
            <a:ext cx="190500" cy="197167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0826488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a:extLst>
              <a:ext uri="{FF2B5EF4-FFF2-40B4-BE49-F238E27FC236}">
                <a16:creationId xmlns:a16="http://schemas.microsoft.com/office/drawing/2014/main" id="{73A52209-6ECC-4FD9-A624-6123091E748A}"/>
              </a:ext>
            </a:extLst>
          </p:cNvPr>
          <p:cNvSpPr>
            <a:spLocks noGrp="1"/>
          </p:cNvSpPr>
          <p:nvPr>
            <p:ph idx="1"/>
          </p:nvPr>
        </p:nvSpPr>
        <p:spPr/>
        <p:txBody>
          <a:bodyPr/>
          <a:lstStyle/>
          <a:p>
            <a:endParaRPr lang="en-US"/>
          </a:p>
        </p:txBody>
      </p:sp>
      <p:pic>
        <p:nvPicPr>
          <p:cNvPr id="7" name="Picture 6">
            <a:extLst>
              <a:ext uri="{FF2B5EF4-FFF2-40B4-BE49-F238E27FC236}">
                <a16:creationId xmlns:a16="http://schemas.microsoft.com/office/drawing/2014/main" id="{74144578-1A75-4E9F-9CFB-C1573884F364}"/>
              </a:ext>
            </a:extLst>
          </p:cNvPr>
          <p:cNvPicPr>
            <a:picLocks noChangeAspect="1"/>
          </p:cNvPicPr>
          <p:nvPr/>
        </p:nvPicPr>
        <p:blipFill>
          <a:blip r:embed="rId2"/>
          <a:stretch>
            <a:fillRect/>
          </a:stretch>
        </p:blipFill>
        <p:spPr>
          <a:xfrm>
            <a:off x="0" y="784009"/>
            <a:ext cx="10798206" cy="6073991"/>
          </a:xfrm>
          <a:prstGeom prst="rect">
            <a:avLst/>
          </a:prstGeom>
        </p:spPr>
      </p:pic>
      <p:sp>
        <p:nvSpPr>
          <p:cNvPr id="8" name="TextBox 7">
            <a:extLst>
              <a:ext uri="{FF2B5EF4-FFF2-40B4-BE49-F238E27FC236}">
                <a16:creationId xmlns:a16="http://schemas.microsoft.com/office/drawing/2014/main" id="{4890F099-B3EB-48F6-9E2F-D9D06F52493E}"/>
              </a:ext>
            </a:extLst>
          </p:cNvPr>
          <p:cNvSpPr txBox="1"/>
          <p:nvPr/>
        </p:nvSpPr>
        <p:spPr>
          <a:xfrm>
            <a:off x="259619" y="311705"/>
            <a:ext cx="10278968" cy="369332"/>
          </a:xfrm>
          <a:prstGeom prst="rect">
            <a:avLst/>
          </a:prstGeom>
          <a:noFill/>
        </p:spPr>
        <p:txBody>
          <a:bodyPr wrap="none" rtlCol="0">
            <a:spAutoFit/>
          </a:bodyPr>
          <a:lstStyle/>
          <a:p>
            <a:r>
              <a:rPr lang="en-US" dirty="0"/>
              <a:t>As long as there are still sections in the box keep selecting the highest folder and copying over the </a:t>
            </a:r>
            <a:r>
              <a:rPr lang="en-US" dirty="0" err="1"/>
              <a:t>diferences</a:t>
            </a:r>
            <a:endParaRPr lang="en-US" dirty="0"/>
          </a:p>
        </p:txBody>
      </p:sp>
    </p:spTree>
    <p:extLst>
      <p:ext uri="{BB962C8B-B14F-4D97-AF65-F5344CB8AC3E}">
        <p14:creationId xmlns:p14="http://schemas.microsoft.com/office/powerpoint/2010/main" val="8787103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63EF9B73-644D-46F6-95BB-4F9B923CE31D}"/>
              </a:ext>
            </a:extLst>
          </p:cNvPr>
          <p:cNvPicPr>
            <a:picLocks noChangeAspect="1"/>
          </p:cNvPicPr>
          <p:nvPr/>
        </p:nvPicPr>
        <p:blipFill>
          <a:blip r:embed="rId2"/>
          <a:stretch>
            <a:fillRect/>
          </a:stretch>
        </p:blipFill>
        <p:spPr>
          <a:xfrm>
            <a:off x="0" y="1070314"/>
            <a:ext cx="10289219" cy="5787686"/>
          </a:xfrm>
          <a:prstGeom prst="rect">
            <a:avLst/>
          </a:prstGeom>
        </p:spPr>
      </p:pic>
      <p:sp>
        <p:nvSpPr>
          <p:cNvPr id="5" name="TextBox 4">
            <a:extLst>
              <a:ext uri="{FF2B5EF4-FFF2-40B4-BE49-F238E27FC236}">
                <a16:creationId xmlns:a16="http://schemas.microsoft.com/office/drawing/2014/main" id="{03F2A0F6-9298-4651-8CF2-3BADC8AD90B6}"/>
              </a:ext>
            </a:extLst>
          </p:cNvPr>
          <p:cNvSpPr txBox="1"/>
          <p:nvPr/>
        </p:nvSpPr>
        <p:spPr>
          <a:xfrm>
            <a:off x="123825" y="485775"/>
            <a:ext cx="2571345" cy="369332"/>
          </a:xfrm>
          <a:prstGeom prst="rect">
            <a:avLst/>
          </a:prstGeom>
          <a:noFill/>
        </p:spPr>
        <p:txBody>
          <a:bodyPr wrap="none" rtlCol="0">
            <a:spAutoFit/>
          </a:bodyPr>
          <a:lstStyle/>
          <a:p>
            <a:r>
              <a:rPr lang="en-US" dirty="0"/>
              <a:t>Keep Copying, Don’t Stop</a:t>
            </a:r>
          </a:p>
        </p:txBody>
      </p:sp>
    </p:spTree>
    <p:extLst>
      <p:ext uri="{BB962C8B-B14F-4D97-AF65-F5344CB8AC3E}">
        <p14:creationId xmlns:p14="http://schemas.microsoft.com/office/powerpoint/2010/main" val="171073377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F000789D-B158-401A-9026-5F9DE506761B}"/>
              </a:ext>
            </a:extLst>
          </p:cNvPr>
          <p:cNvPicPr>
            <a:picLocks noChangeAspect="1"/>
          </p:cNvPicPr>
          <p:nvPr/>
        </p:nvPicPr>
        <p:blipFill>
          <a:blip r:embed="rId2"/>
          <a:stretch>
            <a:fillRect/>
          </a:stretch>
        </p:blipFill>
        <p:spPr>
          <a:xfrm>
            <a:off x="0" y="1082278"/>
            <a:ext cx="10267950" cy="5775722"/>
          </a:xfrm>
          <a:prstGeom prst="rect">
            <a:avLst/>
          </a:prstGeom>
        </p:spPr>
      </p:pic>
      <p:sp>
        <p:nvSpPr>
          <p:cNvPr id="5" name="TextBox 4">
            <a:extLst>
              <a:ext uri="{FF2B5EF4-FFF2-40B4-BE49-F238E27FC236}">
                <a16:creationId xmlns:a16="http://schemas.microsoft.com/office/drawing/2014/main" id="{6EF30678-1333-486B-8493-F127BD1B904F}"/>
              </a:ext>
            </a:extLst>
          </p:cNvPr>
          <p:cNvSpPr txBox="1"/>
          <p:nvPr/>
        </p:nvSpPr>
        <p:spPr>
          <a:xfrm>
            <a:off x="533400" y="428625"/>
            <a:ext cx="5751126" cy="369332"/>
          </a:xfrm>
          <a:prstGeom prst="rect">
            <a:avLst/>
          </a:prstGeom>
          <a:noFill/>
        </p:spPr>
        <p:txBody>
          <a:bodyPr wrap="none" rtlCol="0">
            <a:spAutoFit/>
          </a:bodyPr>
          <a:lstStyle/>
          <a:p>
            <a:r>
              <a:rPr lang="en-US" dirty="0"/>
              <a:t>Once the block is empty you have done it, now save the file</a:t>
            </a:r>
          </a:p>
        </p:txBody>
      </p:sp>
    </p:spTree>
    <p:extLst>
      <p:ext uri="{BB962C8B-B14F-4D97-AF65-F5344CB8AC3E}">
        <p14:creationId xmlns:p14="http://schemas.microsoft.com/office/powerpoint/2010/main" val="416774030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5546FB77-91FA-4DA6-8FEF-5C166E017C7F}"/>
              </a:ext>
            </a:extLst>
          </p:cNvPr>
          <p:cNvPicPr>
            <a:picLocks noChangeAspect="1"/>
          </p:cNvPicPr>
          <p:nvPr/>
        </p:nvPicPr>
        <p:blipFill>
          <a:blip r:embed="rId2"/>
          <a:stretch>
            <a:fillRect/>
          </a:stretch>
        </p:blipFill>
        <p:spPr>
          <a:xfrm>
            <a:off x="0" y="1010390"/>
            <a:ext cx="10395751" cy="5847610"/>
          </a:xfrm>
          <a:prstGeom prst="rect">
            <a:avLst/>
          </a:prstGeom>
        </p:spPr>
      </p:pic>
      <p:sp>
        <p:nvSpPr>
          <p:cNvPr id="6" name="TextBox 5">
            <a:extLst>
              <a:ext uri="{FF2B5EF4-FFF2-40B4-BE49-F238E27FC236}">
                <a16:creationId xmlns:a16="http://schemas.microsoft.com/office/drawing/2014/main" id="{1A6A0B51-FFBD-4F4A-8657-9366EB508CD4}"/>
              </a:ext>
            </a:extLst>
          </p:cNvPr>
          <p:cNvSpPr txBox="1"/>
          <p:nvPr/>
        </p:nvSpPr>
        <p:spPr>
          <a:xfrm>
            <a:off x="230820" y="328474"/>
            <a:ext cx="6424644" cy="369332"/>
          </a:xfrm>
          <a:prstGeom prst="rect">
            <a:avLst/>
          </a:prstGeom>
          <a:noFill/>
        </p:spPr>
        <p:txBody>
          <a:bodyPr wrap="none" rtlCol="0">
            <a:spAutoFit/>
          </a:bodyPr>
          <a:lstStyle/>
          <a:p>
            <a:r>
              <a:rPr lang="en-US" dirty="0"/>
              <a:t>When you go to save it </a:t>
            </a:r>
            <a:r>
              <a:rPr lang="en-US" dirty="0" err="1"/>
              <a:t>it</a:t>
            </a:r>
            <a:r>
              <a:rPr lang="en-US" dirty="0"/>
              <a:t> will show you this screen. Do what it says</a:t>
            </a:r>
          </a:p>
        </p:txBody>
      </p:sp>
    </p:spTree>
    <p:extLst>
      <p:ext uri="{BB962C8B-B14F-4D97-AF65-F5344CB8AC3E}">
        <p14:creationId xmlns:p14="http://schemas.microsoft.com/office/powerpoint/2010/main" val="386151531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9BAB045D-6EC0-4ECC-BD47-90D585512C31}"/>
              </a:ext>
            </a:extLst>
          </p:cNvPr>
          <p:cNvPicPr>
            <a:picLocks noChangeAspect="1"/>
          </p:cNvPicPr>
          <p:nvPr/>
        </p:nvPicPr>
        <p:blipFill>
          <a:blip r:embed="rId2"/>
          <a:stretch>
            <a:fillRect/>
          </a:stretch>
        </p:blipFill>
        <p:spPr>
          <a:xfrm>
            <a:off x="0" y="1629606"/>
            <a:ext cx="9294920" cy="5228393"/>
          </a:xfrm>
          <a:prstGeom prst="rect">
            <a:avLst/>
          </a:prstGeom>
        </p:spPr>
      </p:pic>
      <p:sp>
        <p:nvSpPr>
          <p:cNvPr id="5" name="TextBox 4">
            <a:extLst>
              <a:ext uri="{FF2B5EF4-FFF2-40B4-BE49-F238E27FC236}">
                <a16:creationId xmlns:a16="http://schemas.microsoft.com/office/drawing/2014/main" id="{053E34B8-694F-4898-A64A-8E12F020C7A8}"/>
              </a:ext>
            </a:extLst>
          </p:cNvPr>
          <p:cNvSpPr txBox="1"/>
          <p:nvPr/>
        </p:nvSpPr>
        <p:spPr>
          <a:xfrm>
            <a:off x="284085" y="497150"/>
            <a:ext cx="11416684" cy="646331"/>
          </a:xfrm>
          <a:prstGeom prst="rect">
            <a:avLst/>
          </a:prstGeom>
          <a:noFill/>
        </p:spPr>
        <p:txBody>
          <a:bodyPr wrap="square" rtlCol="0">
            <a:spAutoFit/>
          </a:bodyPr>
          <a:lstStyle/>
          <a:p>
            <a:r>
              <a:rPr lang="en-US" dirty="0"/>
              <a:t>Then it will give you license options and you should be able to apply your already purchased licenses. At this point it will be saved under your file name and should be ready to flash.</a:t>
            </a:r>
          </a:p>
        </p:txBody>
      </p:sp>
    </p:spTree>
    <p:extLst>
      <p:ext uri="{BB962C8B-B14F-4D97-AF65-F5344CB8AC3E}">
        <p14:creationId xmlns:p14="http://schemas.microsoft.com/office/powerpoint/2010/main" val="323730310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45</TotalTime>
  <Words>152</Words>
  <Application>Microsoft Office PowerPoint</Application>
  <PresentationFormat>Widescreen</PresentationFormat>
  <Paragraphs>8</Paragraphs>
  <Slides>8</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8</vt:i4>
      </vt:variant>
    </vt:vector>
  </HeadingPairs>
  <TitlesOfParts>
    <vt:vector size="12" baseType="lpstr">
      <vt:lpstr>Arial</vt:lpstr>
      <vt:lpstr>Calibri</vt:lpstr>
      <vt:lpstr>Calibri Light</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David Freeman</dc:creator>
  <cp:lastModifiedBy>David Freeman</cp:lastModifiedBy>
  <cp:revision>5</cp:revision>
  <dcterms:created xsi:type="dcterms:W3CDTF">2021-03-16T19:30:05Z</dcterms:created>
  <dcterms:modified xsi:type="dcterms:W3CDTF">2021-03-21T19:19:27Z</dcterms:modified>
</cp:coreProperties>
</file>